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76" r:id="rId4"/>
    <p:sldId id="281" r:id="rId5"/>
    <p:sldId id="282" r:id="rId6"/>
    <p:sldId id="283" r:id="rId7"/>
    <p:sldId id="259" r:id="rId8"/>
    <p:sldId id="260" r:id="rId9"/>
    <p:sldId id="275" r:id="rId10"/>
    <p:sldId id="261" r:id="rId11"/>
    <p:sldId id="265" r:id="rId12"/>
    <p:sldId id="284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80" r:id="rId23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9B2AAD-B10B-4928-A152-9367AAD176C9}" type="datetimeFigureOut">
              <a:rPr lang="cs-CZ" smtClean="0"/>
              <a:t>1.2.2021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806CD5-74DF-4C16-A706-2325AE52F48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115507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806CD5-74DF-4C16-A706-2325AE52F489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803444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806CD5-74DF-4C16-A706-2325AE52F489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803444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806CD5-74DF-4C16-A706-2325AE52F489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803444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806CD5-74DF-4C16-A706-2325AE52F489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803444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06E07-BA7C-488A-8A80-E44744A1A53B}" type="datetime1">
              <a:rPr lang="cs-CZ" smtClean="0"/>
              <a:t>1.2.2021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Městský úřad Dobříš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4EA2E-B290-41E8-8561-437061AB18A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40672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F14C5-894E-4034-867D-6F0F235201F9}" type="datetime1">
              <a:rPr lang="cs-CZ" smtClean="0"/>
              <a:t>1.2.2021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Městský úřad Dobříš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4EA2E-B290-41E8-8561-437061AB18A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06807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A9C50-8830-4CC5-9926-822D2C5C7593}" type="datetime1">
              <a:rPr lang="cs-CZ" smtClean="0"/>
              <a:t>1.2.2021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Městský úřad Dobříš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4EA2E-B290-41E8-8561-437061AB18A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444917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06331-F7E2-486C-BDDA-FEE41B1A8B0A}" type="datetime1">
              <a:rPr lang="cs-CZ" smtClean="0"/>
              <a:t>1.2.2021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Městský úřad Dobříš</a:t>
            </a: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4EA2E-B290-41E8-8561-437061AB18A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62602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3A3F4-D65A-4815-9D1B-F69B8521CC6D}" type="datetime1">
              <a:rPr lang="cs-CZ" smtClean="0"/>
              <a:t>1.2.2021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Městský úřad Dobříš</a:t>
            </a:r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4EA2E-B290-41E8-8561-437061AB18A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98418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58B65-2977-469E-B09B-3630F436E291}" type="datetime1">
              <a:rPr lang="cs-CZ" smtClean="0"/>
              <a:t>1.2.2021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Městský úřad Dobříš</a:t>
            </a:r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4EA2E-B290-41E8-8561-437061AB18A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11322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ACB23-74E6-4608-BAF6-458F7DB6FEEF}" type="datetime1">
              <a:rPr lang="cs-CZ" smtClean="0"/>
              <a:t>1.2.2021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Městský úřad Dobříš</a:t>
            </a:r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4EA2E-B290-41E8-8561-437061AB18A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839275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E37A9-957A-4442-B6E6-9C175EB47651}" type="datetime1">
              <a:rPr lang="cs-CZ" smtClean="0"/>
              <a:t>1.2.2021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Městský úřad Dobříš</a:t>
            </a: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4EA2E-B290-41E8-8561-437061AB18A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467269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3A744-0710-46BD-8DB1-FE02EBBF9D5D}" type="datetime1">
              <a:rPr lang="cs-CZ" smtClean="0"/>
              <a:t>1.2.2021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Městský úřad Dobříš</a:t>
            </a: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4EA2E-B290-41E8-8561-437061AB18A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5752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C77DC-BA14-485C-9DA2-2ADFEF279CF6}" type="datetime1">
              <a:rPr lang="cs-CZ" smtClean="0"/>
              <a:t>1.2.2021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Městský úřad Dobříš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4EA2E-B290-41E8-8561-437061AB18A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54542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27233-C689-4210-8466-4459ED36606B}" type="datetime1">
              <a:rPr lang="cs-CZ" smtClean="0"/>
              <a:t>1.2.2021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Městský úřad Dobříš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4EA2E-B290-41E8-8561-437061AB18A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29381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49618B-F068-4798-86E3-EA811706A69F}" type="datetime1">
              <a:rPr lang="cs-CZ" smtClean="0"/>
              <a:t>1.2.2021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cs-CZ" smtClean="0"/>
              <a:t>Městský úřad Dobříš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74EA2E-B290-41E8-8561-437061AB18A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8443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gis.mestodobris.cz/" TargetMode="External"/><Relationship Id="rId2" Type="http://schemas.openxmlformats.org/officeDocument/2006/relationships/hyperlink" Target="http://rosovice-obec.cz/oznameni-verejne-projednani-navrhu-zmeny-c-2-uzemniho-planu-rosovice/d-50315/p1=3387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Veřejné projednání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Změna č. 2 ÚP Rosovice</a:t>
            </a:r>
          </a:p>
          <a:p>
            <a:r>
              <a:rPr lang="cs-CZ" sz="2000" b="1" dirty="0" smtClean="0"/>
              <a:t>08.02.2021 na Obecním úřadu Rosovice</a:t>
            </a:r>
          </a:p>
          <a:p>
            <a:r>
              <a:rPr lang="cs-CZ" sz="2000" b="1" dirty="0" smtClean="0"/>
              <a:t>od 17:00</a:t>
            </a:r>
            <a:endParaRPr lang="cs-CZ" sz="2000" b="1" dirty="0"/>
          </a:p>
        </p:txBody>
      </p:sp>
    </p:spTree>
    <p:extLst>
      <p:ext uri="{BB962C8B-B14F-4D97-AF65-F5344CB8AC3E}">
        <p14:creationId xmlns:p14="http://schemas.microsoft.com/office/powerpoint/2010/main" val="1490133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Program jednání v době nouzového stavu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Úvodní informace</a:t>
            </a:r>
          </a:p>
          <a:p>
            <a:r>
              <a:rPr lang="cs-CZ" dirty="0" smtClean="0"/>
              <a:t>Práva a možnosti veřejnosti</a:t>
            </a:r>
          </a:p>
          <a:p>
            <a:r>
              <a:rPr lang="cs-CZ" dirty="0" smtClean="0"/>
              <a:t>Postup pořizování</a:t>
            </a:r>
          </a:p>
          <a:p>
            <a:r>
              <a:rPr lang="cs-CZ" dirty="0" smtClean="0"/>
              <a:t>Prezentace řešení – </a:t>
            </a:r>
            <a:r>
              <a:rPr lang="cs-CZ" i="1" dirty="0" smtClean="0"/>
              <a:t>zpracovatel</a:t>
            </a:r>
          </a:p>
          <a:p>
            <a:r>
              <a:rPr lang="cs-CZ" dirty="0" smtClean="0"/>
              <a:t>Došlé připomínky, námitky a stanoviska</a:t>
            </a:r>
          </a:p>
          <a:p>
            <a:r>
              <a:rPr lang="cs-CZ" dirty="0" smtClean="0"/>
              <a:t>Následující postup pořizování</a:t>
            </a:r>
          </a:p>
          <a:p>
            <a:r>
              <a:rPr lang="cs-CZ" dirty="0" smtClean="0"/>
              <a:t>Diskuse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F14C5-894E-4034-867D-6F0F235201F9}" type="datetime1">
              <a:rPr lang="cs-CZ" smtClean="0"/>
              <a:t>1.2.2021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Městský úřad Dobříš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4EA2E-B290-41E8-8561-437061AB18AD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62276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Úvod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cs-CZ" dirty="0" smtClean="0"/>
              <a:t>Rozsah projednávání návrhu ÚP</a:t>
            </a:r>
          </a:p>
          <a:p>
            <a:pPr lvl="1"/>
            <a:r>
              <a:rPr lang="cs-CZ" dirty="0" err="1" smtClean="0"/>
              <a:t>k.ú</a:t>
            </a:r>
            <a:r>
              <a:rPr lang="cs-CZ" dirty="0" smtClean="0"/>
              <a:t>. Rosovice</a:t>
            </a:r>
          </a:p>
          <a:p>
            <a:pPr lvl="2"/>
            <a:r>
              <a:rPr lang="cs-CZ" dirty="0" smtClean="0"/>
              <a:t>Navýšení zastavitelnosti v plochách bydlení</a:t>
            </a:r>
          </a:p>
          <a:p>
            <a:pPr lvl="2"/>
            <a:r>
              <a:rPr lang="cs-CZ" dirty="0" smtClean="0"/>
              <a:t>Navýšení zastavitelnosti v plochách rekreace</a:t>
            </a:r>
          </a:p>
          <a:p>
            <a:pPr lvl="2"/>
            <a:r>
              <a:rPr lang="cs-CZ" dirty="0" smtClean="0"/>
              <a:t>Podmíněně přípustné využití v plochách rekreace – transformace na rodinné domy</a:t>
            </a:r>
          </a:p>
          <a:p>
            <a:r>
              <a:rPr lang="cs-CZ" dirty="0" smtClean="0"/>
              <a:t>Osoby v procesu</a:t>
            </a:r>
          </a:p>
          <a:p>
            <a:pPr lvl="1"/>
            <a:r>
              <a:rPr lang="cs-CZ" dirty="0" smtClean="0"/>
              <a:t>Městský úřad Dobříš (Ing. Radim Weber) - </a:t>
            </a:r>
            <a:r>
              <a:rPr lang="cs-CZ" sz="1600" i="1" dirty="0" smtClean="0"/>
              <a:t>pořizovatel</a:t>
            </a:r>
          </a:p>
          <a:p>
            <a:pPr lvl="1"/>
            <a:r>
              <a:rPr lang="cs-CZ" dirty="0" smtClean="0"/>
              <a:t>Ing. arch. Michal Petr- </a:t>
            </a:r>
            <a:r>
              <a:rPr lang="cs-CZ" sz="1600" i="1" dirty="0" smtClean="0"/>
              <a:t>zpracovatel</a:t>
            </a:r>
          </a:p>
          <a:p>
            <a:pPr lvl="1"/>
            <a:r>
              <a:rPr lang="cs-CZ" dirty="0" smtClean="0"/>
              <a:t>Jan Gregorek - </a:t>
            </a:r>
            <a:r>
              <a:rPr lang="cs-CZ" sz="1600" i="1" dirty="0" smtClean="0"/>
              <a:t>určený zastupitel</a:t>
            </a:r>
          </a:p>
          <a:p>
            <a:r>
              <a:rPr lang="cs-CZ" dirty="0" smtClean="0"/>
              <a:t>Návrh ÚP je zveřejněn od 04.01.2021</a:t>
            </a:r>
          </a:p>
          <a:p>
            <a:pPr lvl="1"/>
            <a:r>
              <a:rPr lang="cs-CZ" sz="1800" dirty="0" smtClean="0"/>
              <a:t>Lze uplatňovat připomínky, námitky a stanoviska</a:t>
            </a:r>
          </a:p>
          <a:p>
            <a:endParaRPr lang="cs-CZ" sz="2800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F14C5-894E-4034-867D-6F0F235201F9}" type="datetime1">
              <a:rPr lang="cs-CZ" smtClean="0"/>
              <a:t>1.2.2021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Městský úřad Dobříš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4EA2E-B290-41E8-8561-437061AB18AD}" type="slidenum">
              <a:rPr lang="cs-CZ" smtClean="0"/>
              <a:t>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06703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Úvod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S ohledem na trvání nouzového stavu a omezení volného pohybu osob bude veřejné projednání rozděleno na dvě části</a:t>
            </a:r>
          </a:p>
          <a:p>
            <a:r>
              <a:rPr lang="cs-CZ" b="1" dirty="0" smtClean="0"/>
              <a:t>Prezentační část</a:t>
            </a:r>
          </a:p>
          <a:p>
            <a:pPr lvl="1"/>
            <a:r>
              <a:rPr lang="cs-CZ" sz="2400" b="1" dirty="0" smtClean="0"/>
              <a:t>Výklad o průběhu pořizování a navrženého řešení online touto prezentací</a:t>
            </a:r>
          </a:p>
          <a:p>
            <a:r>
              <a:rPr lang="cs-CZ" b="1" dirty="0" smtClean="0"/>
              <a:t>Konzultační část</a:t>
            </a:r>
          </a:p>
          <a:p>
            <a:pPr lvl="1"/>
            <a:r>
              <a:rPr lang="cs-CZ" sz="2400" b="1" dirty="0" smtClean="0"/>
              <a:t>Konzultace a diskuse prezenčně na Obecním úřadu Rosovice (Rosovice č.p. 60) </a:t>
            </a:r>
          </a:p>
          <a:p>
            <a:pPr lvl="1"/>
            <a:endParaRPr lang="cs-CZ" sz="2400" b="1" dirty="0" smtClean="0"/>
          </a:p>
          <a:p>
            <a:endParaRPr lang="cs-CZ" sz="2800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F14C5-894E-4034-867D-6F0F235201F9}" type="datetime1">
              <a:rPr lang="cs-CZ" smtClean="0"/>
              <a:t>1.2.2021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Městský úřad Dobříš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4EA2E-B290-41E8-8561-437061AB18AD}" type="slidenum">
              <a:rPr lang="cs-CZ" smtClean="0"/>
              <a:t>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95435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Konzultační část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3600" b="1" dirty="0" smtClean="0"/>
              <a:t>08.02.2021</a:t>
            </a:r>
          </a:p>
          <a:p>
            <a:pPr algn="ctr"/>
            <a:r>
              <a:rPr lang="cs-CZ" sz="3600" b="1" dirty="0" smtClean="0"/>
              <a:t>17:00 – 18:00</a:t>
            </a:r>
          </a:p>
          <a:p>
            <a:pPr algn="ctr"/>
            <a:r>
              <a:rPr lang="cs-CZ" sz="3600" b="1" dirty="0" smtClean="0"/>
              <a:t>Zasedací místnost Obecního úřadu Rosovice</a:t>
            </a:r>
          </a:p>
          <a:p>
            <a:r>
              <a:rPr lang="cs-CZ" sz="2400" b="1" dirty="0" smtClean="0"/>
              <a:t>Možnost položit dotazy, konzultovat záměry a další postup v procesu pořizování</a:t>
            </a:r>
          </a:p>
          <a:p>
            <a:r>
              <a:rPr lang="cs-CZ" sz="2400" b="1" dirty="0" smtClean="0"/>
              <a:t>Přítomni budou (Jan Gregorek, Ing. arch. Michal Petr, Ing. arch. Helena Stejskalová, Ing. Radim Weber)</a:t>
            </a:r>
          </a:p>
          <a:p>
            <a:pPr lvl="1"/>
            <a:endParaRPr lang="cs-CZ" sz="2400" b="1" dirty="0" smtClean="0"/>
          </a:p>
          <a:p>
            <a:endParaRPr lang="cs-CZ" sz="2800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F14C5-894E-4034-867D-6F0F235201F9}" type="datetime1">
              <a:rPr lang="cs-CZ" smtClean="0"/>
              <a:t>1.2.2021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Městský úřad Dobříš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4EA2E-B290-41E8-8561-437061AB18AD}" type="slidenum">
              <a:rPr lang="cs-CZ" smtClean="0"/>
              <a:t>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29319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Konzultační část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3600" b="1" dirty="0" smtClean="0"/>
              <a:t>Prosíme dodržet hygienické požadavky dle nařízení vlády</a:t>
            </a:r>
          </a:p>
          <a:p>
            <a:pPr lvl="1"/>
            <a:r>
              <a:rPr lang="cs-CZ" sz="2000" b="1" dirty="0" smtClean="0"/>
              <a:t>Použití roušky</a:t>
            </a:r>
          </a:p>
          <a:p>
            <a:pPr lvl="1"/>
            <a:r>
              <a:rPr lang="cs-CZ" sz="2000" b="1" dirty="0" smtClean="0"/>
              <a:t>Použití desinfekce</a:t>
            </a:r>
          </a:p>
          <a:p>
            <a:pPr lvl="1"/>
            <a:r>
              <a:rPr lang="cs-CZ" sz="2000" b="1" dirty="0" smtClean="0"/>
              <a:t>Odstup minimálně 2 m</a:t>
            </a:r>
          </a:p>
          <a:p>
            <a:pPr lvl="1"/>
            <a:r>
              <a:rPr lang="cs-CZ" sz="2000" b="1" dirty="0" smtClean="0"/>
              <a:t>Individuálně vstupovat do „konzultační místnosti“  (mimo rodinné příslušníky)</a:t>
            </a:r>
          </a:p>
          <a:p>
            <a:pPr lvl="1"/>
            <a:endParaRPr lang="cs-CZ" sz="2400" b="1" dirty="0" smtClean="0"/>
          </a:p>
          <a:p>
            <a:endParaRPr lang="cs-CZ" sz="2800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F14C5-894E-4034-867D-6F0F235201F9}" type="datetime1">
              <a:rPr lang="cs-CZ" smtClean="0"/>
              <a:t>1.2.2021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Městský úřad Dobříš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4EA2E-B290-41E8-8561-437061AB18AD}" type="slidenum">
              <a:rPr lang="cs-CZ" smtClean="0"/>
              <a:t>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82687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Účel jednání</a:t>
            </a:r>
            <a:endParaRPr lang="cs-CZ" dirty="0"/>
          </a:p>
        </p:txBody>
      </p:sp>
      <p:sp>
        <p:nvSpPr>
          <p:cNvPr id="7" name="Zástupný symbol pro obsah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cs-CZ" dirty="0"/>
              <a:t>Účelem veřejného projednání </a:t>
            </a:r>
            <a:r>
              <a:rPr lang="cs-CZ" b="1" dirty="0"/>
              <a:t>není vyřešení připomínek a námitek. </a:t>
            </a:r>
            <a:endParaRPr lang="cs-CZ" b="1" dirty="0" smtClean="0"/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cs-CZ" dirty="0" smtClean="0"/>
              <a:t>Účelem </a:t>
            </a:r>
            <a:r>
              <a:rPr lang="cs-CZ" dirty="0"/>
              <a:t>veřejného projednání je podat výklad a vysvětlení předloženého návrhu </a:t>
            </a:r>
            <a:r>
              <a:rPr lang="cs-CZ" dirty="0" smtClean="0"/>
              <a:t>a </a:t>
            </a:r>
            <a:r>
              <a:rPr lang="cs-CZ" dirty="0"/>
              <a:t>možnost </a:t>
            </a:r>
            <a:r>
              <a:rPr lang="cs-CZ" b="1" dirty="0"/>
              <a:t>uplatnit připomínky, námitky a stanoviska. </a:t>
            </a:r>
            <a:endParaRPr lang="cs-CZ" sz="2800" dirty="0"/>
          </a:p>
          <a:p>
            <a:pPr algn="just"/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F14C5-894E-4034-867D-6F0F235201F9}" type="datetime1">
              <a:rPr lang="cs-CZ" smtClean="0"/>
              <a:t>1.2.2021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Městský úřad Dobříš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4EA2E-B290-41E8-8561-437061AB18AD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4917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Práva veřejnosti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cs-CZ" b="1" dirty="0" smtClean="0"/>
              <a:t>Námitky</a:t>
            </a:r>
            <a:r>
              <a:rPr lang="cs-CZ" dirty="0" smtClean="0"/>
              <a:t> proti návrhu územního plánu mohou podat pouze vlastníci pozemků a staveb dotčených návrhem řešení, oprávněný investor a zástupce veřejnosti</a:t>
            </a:r>
          </a:p>
          <a:p>
            <a:endParaRPr lang="cs-CZ" dirty="0" smtClean="0"/>
          </a:p>
          <a:p>
            <a:pPr algn="just"/>
            <a:r>
              <a:rPr lang="cs-CZ" dirty="0" smtClean="0"/>
              <a:t>Nejpozději </a:t>
            </a:r>
            <a:r>
              <a:rPr lang="cs-CZ" b="1" dirty="0" smtClean="0"/>
              <a:t>do 7 dnů ode dne veřejného projednání </a:t>
            </a:r>
            <a:r>
              <a:rPr lang="cs-CZ" dirty="0" smtClean="0"/>
              <a:t>může každý uplatnit své připomínky a dotčené osoby podle odstavce 2 námitky, ve kterých musí uvést odůvodnění, údaje podle katastru nemovitostí dokladující dotčená práva a vymezit území dotčené námitkou. Dotčené orgány a krajský úřad jako nadřízený orgán uplatní ve stejné lhůtě stanoviska k částem řešení, které byly od společného jednání (§ 50) změněny. K později uplatněným stanoviskům, připomínkám a námitkám se nepřihlíží. </a:t>
            </a:r>
            <a:r>
              <a:rPr lang="cs-CZ" b="1" dirty="0" smtClean="0"/>
              <a:t>Dotčené osoby oprávněné k podání námitek musí být na tuto skutečnost upozorněny.</a:t>
            </a:r>
          </a:p>
          <a:p>
            <a:pPr algn="just"/>
            <a:r>
              <a:rPr lang="cs-CZ" b="1" dirty="0" smtClean="0"/>
              <a:t>Návrh se projednává v rozsahu měněných částí územního plánu</a:t>
            </a:r>
            <a:endParaRPr lang="cs-CZ" b="1" dirty="0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06331-F7E2-486C-BDDA-FEE41B1A8B0A}" type="datetime1">
              <a:rPr lang="cs-CZ" smtClean="0"/>
              <a:t>1.2.2021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Městský úřad Dobříš</a:t>
            </a: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4EA2E-B290-41E8-8561-437061AB18AD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30414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F14C5-894E-4034-867D-6F0F235201F9}" type="datetime1">
              <a:rPr lang="cs-CZ" smtClean="0"/>
              <a:t>1.2.2021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Městský úřad Dobříš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4EA2E-B290-41E8-8561-437061AB18AD}" type="slidenum">
              <a:rPr lang="cs-CZ" smtClean="0"/>
              <a:t>9</a:t>
            </a:fld>
            <a:endParaRPr lang="cs-CZ"/>
          </a:p>
        </p:txBody>
      </p:sp>
      <p:sp>
        <p:nvSpPr>
          <p:cNvPr id="10" name="Nadpis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graphicFrame>
        <p:nvGraphicFramePr>
          <p:cNvPr id="8" name="Zástupný symbol pro obsah 7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4759709"/>
              </p:ext>
            </p:extLst>
          </p:nvPr>
        </p:nvGraphicFramePr>
        <p:xfrm>
          <a:off x="107504" y="116632"/>
          <a:ext cx="8908075" cy="62972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6" name="Acrobat Document" r:id="rId3" imgW="7562574" imgH="5346424" progId="AcroExch.Document.DC">
                  <p:embed/>
                </p:oleObj>
              </mc:Choice>
              <mc:Fallback>
                <p:oleObj name="Acrobat Document" r:id="rId3" imgW="7562574" imgH="5346424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116632"/>
                        <a:ext cx="8908075" cy="629727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11267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Dosavadní postup pořizování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cs-CZ" b="1" dirty="0" smtClean="0"/>
              <a:t>25.05.2020 </a:t>
            </a:r>
            <a:r>
              <a:rPr lang="cs-CZ" dirty="0" smtClean="0"/>
              <a:t>– schváleno pořízení zkráceným postupem</a:t>
            </a:r>
          </a:p>
          <a:p>
            <a:r>
              <a:rPr lang="cs-CZ" b="1" dirty="0" smtClean="0"/>
              <a:t>10.07.2020– </a:t>
            </a:r>
            <a:r>
              <a:rPr lang="cs-CZ" dirty="0" smtClean="0"/>
              <a:t>zajištění stanovisek SEA a NATURA 2000 (výzva)</a:t>
            </a:r>
          </a:p>
          <a:p>
            <a:r>
              <a:rPr lang="cs-CZ" b="1" dirty="0" smtClean="0"/>
              <a:t>29.07.2020 – </a:t>
            </a:r>
            <a:r>
              <a:rPr lang="cs-CZ" dirty="0" smtClean="0"/>
              <a:t>zajištění stanovisek (obdrženo)</a:t>
            </a:r>
            <a:endParaRPr lang="cs-CZ" b="1" dirty="0" smtClean="0"/>
          </a:p>
          <a:p>
            <a:r>
              <a:rPr lang="cs-CZ" b="1" dirty="0" smtClean="0"/>
              <a:t>05.08.2020– </a:t>
            </a:r>
            <a:r>
              <a:rPr lang="cs-CZ" dirty="0" smtClean="0"/>
              <a:t>schválení zkráceného postupu (výzva)</a:t>
            </a:r>
          </a:p>
          <a:p>
            <a:r>
              <a:rPr lang="cs-CZ" b="1" dirty="0" smtClean="0"/>
              <a:t>02.09.2020 – schválení zkráceného postupu (zastupitelstvo)</a:t>
            </a:r>
            <a:endParaRPr lang="cs-CZ" dirty="0" smtClean="0"/>
          </a:p>
          <a:p>
            <a:r>
              <a:rPr lang="cs-CZ" b="1" dirty="0" smtClean="0"/>
              <a:t>08.10.2020– </a:t>
            </a:r>
            <a:r>
              <a:rPr lang="cs-CZ" dirty="0" smtClean="0"/>
              <a:t>odevzdán návrh pro veřejné projednání</a:t>
            </a:r>
            <a:endParaRPr lang="cs-CZ" b="1" dirty="0" smtClean="0"/>
          </a:p>
          <a:p>
            <a:r>
              <a:rPr lang="cs-CZ" b="1" dirty="0" smtClean="0"/>
              <a:t>04.01.2021– </a:t>
            </a:r>
            <a:r>
              <a:rPr lang="cs-CZ" dirty="0" smtClean="0"/>
              <a:t>oznámeno veřejné projednání</a:t>
            </a:r>
            <a:endParaRPr lang="cs-CZ" dirty="0"/>
          </a:p>
          <a:p>
            <a:endParaRPr lang="cs-CZ" dirty="0" smtClean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F14C5-894E-4034-867D-6F0F235201F9}" type="datetime1">
              <a:rPr lang="cs-CZ" smtClean="0"/>
              <a:t>1.2.2021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Městský úřad Dobříš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4EA2E-B290-41E8-8561-437061AB18AD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87777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07704" y="332656"/>
            <a:ext cx="4644008" cy="1143000"/>
          </a:xfrm>
        </p:spPr>
        <p:txBody>
          <a:bodyPr/>
          <a:lstStyle/>
          <a:p>
            <a:r>
              <a:rPr lang="cs-CZ" dirty="0" smtClean="0"/>
              <a:t>Prezentace řešení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F14C5-894E-4034-867D-6F0F235201F9}" type="datetime1">
              <a:rPr lang="cs-CZ" smtClean="0"/>
              <a:t>1.2.2021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Městský úřad Dobříš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4EA2E-B290-41E8-8561-437061AB18AD}" type="slidenum">
              <a:rPr lang="cs-CZ" smtClean="0"/>
              <a:t>11</a:t>
            </a:fld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 smtClean="0"/>
              <a:t>Návrh územního plánu je k dispozici k nahlédnutí zde ve formátu PDF</a:t>
            </a:r>
          </a:p>
          <a:p>
            <a:r>
              <a:rPr lang="cs-CZ" dirty="0">
                <a:hlinkClick r:id="rId2"/>
              </a:rPr>
              <a:t>Oznámení - Veřejné projednání návrhu změny č. 2 územního plánu Rosovice: Územní plán: Rosovice (rosovice-obec.cz</a:t>
            </a:r>
            <a:r>
              <a:rPr lang="cs-CZ" dirty="0" smtClean="0">
                <a:hlinkClick r:id="rId2"/>
              </a:rPr>
              <a:t>)</a:t>
            </a:r>
            <a:endParaRPr lang="cs-CZ" dirty="0" smtClean="0"/>
          </a:p>
          <a:p>
            <a:r>
              <a:rPr lang="cs-CZ" dirty="0" smtClean="0"/>
              <a:t>Případně zde v mapovém portálu města Dobříše v mapovém projektu „Pořizované územní plány“</a:t>
            </a:r>
          </a:p>
          <a:p>
            <a:r>
              <a:rPr lang="cs-CZ" dirty="0">
                <a:hlinkClick r:id="rId3"/>
              </a:rPr>
              <a:t>http://gis.mestodobris.cz</a:t>
            </a:r>
            <a:r>
              <a:rPr lang="cs-CZ" dirty="0"/>
              <a:t> </a:t>
            </a:r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val="478486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07704" y="332656"/>
            <a:ext cx="4644008" cy="1143000"/>
          </a:xfrm>
        </p:spPr>
        <p:txBody>
          <a:bodyPr/>
          <a:lstStyle/>
          <a:p>
            <a:r>
              <a:rPr lang="cs-CZ" dirty="0" smtClean="0"/>
              <a:t>Prezentace řešení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F14C5-894E-4034-867D-6F0F235201F9}" type="datetime1">
              <a:rPr lang="cs-CZ" smtClean="0"/>
              <a:t>1.2.2021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Městský úřad Dobříš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4EA2E-B290-41E8-8561-437061AB18AD}" type="slidenum">
              <a:rPr lang="cs-CZ" smtClean="0"/>
              <a:t>12</a:t>
            </a:fld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cs-CZ" dirty="0" smtClean="0"/>
              <a:t>Aktualizováno zastavěné území ke dni 18.08.2020</a:t>
            </a:r>
          </a:p>
          <a:p>
            <a:r>
              <a:rPr lang="cs-CZ" dirty="0" smtClean="0"/>
              <a:t>Upraveny podmínky v plochách BV</a:t>
            </a:r>
          </a:p>
          <a:p>
            <a:pPr lvl="1"/>
            <a:r>
              <a:rPr lang="cs-CZ" dirty="0" smtClean="0"/>
              <a:t>Zastavitelnost pozemků do 1100 m</a:t>
            </a:r>
            <a:r>
              <a:rPr lang="cs-CZ" baseline="30000" dirty="0" smtClean="0"/>
              <a:t>2</a:t>
            </a:r>
            <a:r>
              <a:rPr lang="cs-CZ" dirty="0" smtClean="0"/>
              <a:t> – </a:t>
            </a:r>
            <a:r>
              <a:rPr lang="cs-CZ" b="1" dirty="0" smtClean="0"/>
              <a:t>30 %</a:t>
            </a:r>
          </a:p>
          <a:p>
            <a:pPr lvl="1"/>
            <a:r>
              <a:rPr lang="cs-CZ" dirty="0" smtClean="0"/>
              <a:t>Zastavitelnost pozemků nad 1100 m</a:t>
            </a:r>
            <a:r>
              <a:rPr lang="cs-CZ" baseline="30000" dirty="0" smtClean="0"/>
              <a:t>2</a:t>
            </a:r>
            <a:r>
              <a:rPr lang="cs-CZ" dirty="0" smtClean="0"/>
              <a:t> – </a:t>
            </a:r>
            <a:r>
              <a:rPr lang="cs-CZ" b="1" dirty="0" smtClean="0"/>
              <a:t>25 %</a:t>
            </a:r>
            <a:endParaRPr lang="cs-CZ" dirty="0" smtClean="0"/>
          </a:p>
          <a:p>
            <a:r>
              <a:rPr lang="cs-CZ" dirty="0" smtClean="0"/>
              <a:t>Upraveny podmínky v plochách RI</a:t>
            </a:r>
          </a:p>
          <a:p>
            <a:pPr lvl="1"/>
            <a:r>
              <a:rPr lang="cs-CZ" dirty="0" smtClean="0"/>
              <a:t>Podmíněně přípustné rodinné domy (splnění požadavků vyhlášky 501/2006 Sb., pro rodinné domy)</a:t>
            </a:r>
          </a:p>
          <a:p>
            <a:pPr lvl="1"/>
            <a:r>
              <a:rPr lang="cs-CZ" dirty="0" smtClean="0"/>
              <a:t>Zastavitelnost pozemků </a:t>
            </a:r>
            <a:r>
              <a:rPr lang="cs-CZ" b="1" dirty="0" smtClean="0"/>
              <a:t>– 20 %</a:t>
            </a:r>
          </a:p>
          <a:p>
            <a:pPr lvl="1"/>
            <a:r>
              <a:rPr lang="cs-CZ" dirty="0" smtClean="0"/>
              <a:t>Výškové regulace </a:t>
            </a:r>
            <a:r>
              <a:rPr lang="cs-CZ" b="1" dirty="0" smtClean="0"/>
              <a:t>– 6,5 m </a:t>
            </a:r>
            <a:r>
              <a:rPr lang="cs-CZ" dirty="0" smtClean="0"/>
              <a:t>chaty, </a:t>
            </a:r>
            <a:r>
              <a:rPr lang="cs-CZ" b="1" dirty="0" smtClean="0"/>
              <a:t>7,5 m </a:t>
            </a:r>
            <a:r>
              <a:rPr lang="cs-CZ" dirty="0" smtClean="0"/>
              <a:t>rodinné domy</a:t>
            </a:r>
          </a:p>
        </p:txBody>
      </p:sp>
    </p:spTree>
    <p:extLst>
      <p:ext uri="{BB962C8B-B14F-4D97-AF65-F5344CB8AC3E}">
        <p14:creationId xmlns:p14="http://schemas.microsoft.com/office/powerpoint/2010/main" val="1624577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Doručená stanoviska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cs-CZ" dirty="0" smtClean="0"/>
              <a:t>Pořizovatel </a:t>
            </a:r>
            <a:r>
              <a:rPr lang="cs-CZ" b="1" dirty="0" smtClean="0"/>
              <a:t>zatím </a:t>
            </a:r>
            <a:r>
              <a:rPr lang="cs-CZ" dirty="0" smtClean="0"/>
              <a:t>obdržel 2 stanoviska</a:t>
            </a:r>
          </a:p>
          <a:p>
            <a:pPr lvl="2"/>
            <a:r>
              <a:rPr lang="cs-CZ" dirty="0" smtClean="0"/>
              <a:t>Obvodní báňský úřad</a:t>
            </a:r>
          </a:p>
          <a:p>
            <a:pPr lvl="3"/>
            <a:r>
              <a:rPr lang="cs-CZ" dirty="0" smtClean="0"/>
              <a:t>Nemá námitky k předloženému návrhu</a:t>
            </a:r>
          </a:p>
          <a:p>
            <a:pPr lvl="2"/>
            <a:r>
              <a:rPr lang="cs-CZ" dirty="0" smtClean="0"/>
              <a:t>Krajský úřad Středočeského kraje</a:t>
            </a:r>
          </a:p>
          <a:p>
            <a:pPr lvl="3"/>
            <a:r>
              <a:rPr lang="cs-CZ" dirty="0" smtClean="0"/>
              <a:t>Nemá připomínky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F14C5-894E-4034-867D-6F0F235201F9}" type="datetime1">
              <a:rPr lang="cs-CZ" smtClean="0"/>
              <a:t>1.2.2021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Městský úřad Dobříš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4EA2E-B290-41E8-8561-437061AB18AD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0030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Námitky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Pořizovatel neobdržel žádnou námitku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F14C5-894E-4034-867D-6F0F235201F9}" type="datetime1">
              <a:rPr lang="cs-CZ" smtClean="0"/>
              <a:t>1.2.2021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Městský úřad Dobříš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4EA2E-B290-41E8-8561-437061AB18AD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44201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Připomínky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Pořizovatel neobdržel žádnou připomínku</a:t>
            </a:r>
          </a:p>
          <a:p>
            <a:pPr lvl="1"/>
            <a:endParaRPr lang="cs-CZ" dirty="0" smtClean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F14C5-894E-4034-867D-6F0F235201F9}" type="datetime1">
              <a:rPr lang="cs-CZ" smtClean="0"/>
              <a:t>1.2.2021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Městský úřad Dobříš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4EA2E-B290-41E8-8561-437061AB18AD}" type="slidenum">
              <a:rPr lang="cs-CZ" smtClean="0"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68114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Následující postup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cs-CZ" dirty="0" smtClean="0"/>
              <a:t>Zaslání stanovisek, připomínek a námitek Krajskému úřadu s výzvou k uplatnění stanoviska z hlediska širších vztahů (</a:t>
            </a:r>
            <a:r>
              <a:rPr lang="cs-CZ" b="1" dirty="0" smtClean="0"/>
              <a:t>30 dní)</a:t>
            </a:r>
            <a:r>
              <a:rPr lang="cs-CZ" dirty="0" smtClean="0"/>
              <a:t>.</a:t>
            </a:r>
          </a:p>
          <a:p>
            <a:r>
              <a:rPr lang="cs-CZ" dirty="0" smtClean="0"/>
              <a:t>Zpracování návrhu rozhodnutí o námitkách a vyhodnocení připomínek – pokud je pořizovatel obdrží</a:t>
            </a:r>
          </a:p>
          <a:p>
            <a:pPr lvl="1"/>
            <a:r>
              <a:rPr lang="cs-CZ" dirty="0" smtClean="0"/>
              <a:t>Pořizovatel a určený zastupitel</a:t>
            </a:r>
          </a:p>
          <a:p>
            <a:pPr lvl="1"/>
            <a:r>
              <a:rPr lang="cs-CZ" dirty="0" smtClean="0"/>
              <a:t>Projednání zastupiteli (nad rámec stavebního zákona) – </a:t>
            </a:r>
            <a:r>
              <a:rPr lang="cs-CZ" b="1" dirty="0" smtClean="0"/>
              <a:t>není potřeba usnesení</a:t>
            </a:r>
          </a:p>
          <a:p>
            <a:r>
              <a:rPr lang="cs-CZ" dirty="0" smtClean="0"/>
              <a:t>Návrh rozhodnutí a vyhodnocení Krajskému úřadu a dotčeným orgánům</a:t>
            </a:r>
          </a:p>
          <a:p>
            <a:pPr lvl="1"/>
            <a:r>
              <a:rPr lang="cs-CZ" dirty="0" smtClean="0"/>
              <a:t>Uplatňují stanoviska do </a:t>
            </a:r>
            <a:r>
              <a:rPr lang="cs-CZ" b="1" dirty="0" smtClean="0"/>
              <a:t>30 dní </a:t>
            </a:r>
            <a:r>
              <a:rPr lang="cs-CZ" dirty="0" smtClean="0"/>
              <a:t>od doručení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F14C5-894E-4034-867D-6F0F235201F9}" type="datetime1">
              <a:rPr lang="cs-CZ" smtClean="0"/>
              <a:t>1.2.2021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Městský úřad Dobříš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4EA2E-B290-41E8-8561-437061AB18AD}" type="slidenum">
              <a:rPr lang="cs-CZ" smtClean="0"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23777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Následující postup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 smtClean="0"/>
              <a:t>Návrh není potřeba upravit</a:t>
            </a:r>
          </a:p>
          <a:p>
            <a:pPr lvl="1"/>
            <a:r>
              <a:rPr lang="cs-CZ" dirty="0" smtClean="0"/>
              <a:t>Dopracování odůvodnění</a:t>
            </a:r>
          </a:p>
          <a:p>
            <a:pPr lvl="1"/>
            <a:r>
              <a:rPr lang="cs-CZ" dirty="0" smtClean="0"/>
              <a:t>Přezkoumání souladu s požadavky stavebního zákona</a:t>
            </a:r>
          </a:p>
          <a:p>
            <a:pPr lvl="1"/>
            <a:r>
              <a:rPr lang="cs-CZ" dirty="0" smtClean="0"/>
              <a:t>Podává zastupitelstvu návrh na vydání</a:t>
            </a:r>
          </a:p>
          <a:p>
            <a:r>
              <a:rPr lang="cs-CZ" dirty="0" smtClean="0"/>
              <a:t>Nepodstatná úprava</a:t>
            </a:r>
          </a:p>
          <a:p>
            <a:pPr lvl="1"/>
            <a:r>
              <a:rPr lang="cs-CZ" dirty="0" smtClean="0"/>
              <a:t>Formální úpravy (textové a grafické chyby) bez vlivu na celkovou koncepci</a:t>
            </a:r>
          </a:p>
          <a:p>
            <a:pPr lvl="1"/>
            <a:r>
              <a:rPr lang="cs-CZ" dirty="0" smtClean="0"/>
              <a:t>Podává zastupitelstvu návrh na vydání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F14C5-894E-4034-867D-6F0F235201F9}" type="datetime1">
              <a:rPr lang="cs-CZ" smtClean="0"/>
              <a:t>1.2.2021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Městský úřad Dobříš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4EA2E-B290-41E8-8561-437061AB18AD}" type="slidenum">
              <a:rPr lang="cs-CZ" smtClean="0"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98042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Následující postup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Podstatná úprava</a:t>
            </a:r>
          </a:p>
          <a:p>
            <a:pPr lvl="1"/>
            <a:r>
              <a:rPr lang="cs-CZ" dirty="0" smtClean="0"/>
              <a:t>Nová plocha, zrušení stávající plochy, úprava regulace</a:t>
            </a:r>
          </a:p>
          <a:p>
            <a:pPr lvl="1"/>
            <a:r>
              <a:rPr lang="cs-CZ" b="1" dirty="0" smtClean="0"/>
              <a:t>Opakované veřejné projednání</a:t>
            </a:r>
          </a:p>
          <a:p>
            <a:r>
              <a:rPr lang="cs-CZ" dirty="0" smtClean="0"/>
              <a:t>Potřeba přepracovat návrh územního plánu</a:t>
            </a:r>
          </a:p>
          <a:p>
            <a:pPr lvl="1"/>
            <a:r>
              <a:rPr lang="cs-CZ" dirty="0" smtClean="0"/>
              <a:t>Pokyny k přepracování ÚP (pořizovatel a určený zastupitel)</a:t>
            </a:r>
          </a:p>
          <a:p>
            <a:pPr lvl="1"/>
            <a:r>
              <a:rPr lang="cs-CZ" b="1" dirty="0" smtClean="0"/>
              <a:t>Opakované veřejné projednání</a:t>
            </a:r>
            <a:endParaRPr lang="cs-CZ" b="1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F14C5-894E-4034-867D-6F0F235201F9}" type="datetime1">
              <a:rPr lang="cs-CZ" smtClean="0"/>
              <a:t>1.2.2021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Městský úřad Dobříš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4EA2E-B290-41E8-8561-437061AB18AD}" type="slidenum">
              <a:rPr lang="cs-CZ" smtClean="0"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99934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Vydání územního plánu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 smtClean="0"/>
              <a:t>Zastupitelstvo po prověření souladu s požadavky stavebního zákona vydává územní plán.</a:t>
            </a:r>
          </a:p>
          <a:p>
            <a:pPr lvl="1"/>
            <a:r>
              <a:rPr lang="cs-CZ" dirty="0" smtClean="0"/>
              <a:t>Může vrátit s pokyny k přepracování a novému projednání</a:t>
            </a:r>
          </a:p>
          <a:p>
            <a:pPr lvl="1"/>
            <a:r>
              <a:rPr lang="cs-CZ" dirty="0" smtClean="0"/>
              <a:t>Může zamítnout</a:t>
            </a:r>
          </a:p>
          <a:p>
            <a:r>
              <a:rPr lang="cs-CZ" dirty="0" smtClean="0"/>
              <a:t>Opatření obecné povahy, kterým se ÚP vydává doručuje </a:t>
            </a:r>
            <a:r>
              <a:rPr lang="cs-CZ" b="1" dirty="0" smtClean="0"/>
              <a:t>obec veřejnou vyhláškou</a:t>
            </a:r>
          </a:p>
          <a:p>
            <a:pPr lvl="1"/>
            <a:r>
              <a:rPr lang="cs-CZ" dirty="0" smtClean="0"/>
              <a:t>15. den od vyvěšení nabývá územní </a:t>
            </a:r>
            <a:r>
              <a:rPr lang="cs-CZ" smtClean="0"/>
              <a:t>plán účinnost</a:t>
            </a:r>
            <a:endParaRPr lang="cs-CZ" dirty="0" smtClean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F14C5-894E-4034-867D-6F0F235201F9}" type="datetime1">
              <a:rPr lang="cs-CZ" smtClean="0"/>
              <a:t>1.2.2021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Městský úřad Dobříš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4EA2E-B290-41E8-8561-437061AB18AD}" type="slidenum">
              <a:rPr lang="cs-CZ" smtClean="0"/>
              <a:t>19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81556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Diskuse, dotazy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 smtClean="0"/>
              <a:t>Organizační informace - prezenční:</a:t>
            </a:r>
          </a:p>
          <a:p>
            <a:r>
              <a:rPr lang="cs-CZ" dirty="0" smtClean="0"/>
              <a:t>Od 17:00 do 18:00 v zasedací místnosti OÚ Rosovice 08.02.2021</a:t>
            </a:r>
          </a:p>
          <a:p>
            <a:r>
              <a:rPr lang="cs-CZ" sz="3600" b="1" dirty="0"/>
              <a:t>Prosíme dodržet hygienické požadavky dle nařízení vlády</a:t>
            </a:r>
          </a:p>
          <a:p>
            <a:pPr lvl="1"/>
            <a:r>
              <a:rPr lang="cs-CZ" sz="2000" b="1" dirty="0"/>
              <a:t>Použití roušky</a:t>
            </a:r>
          </a:p>
          <a:p>
            <a:pPr lvl="1"/>
            <a:r>
              <a:rPr lang="cs-CZ" sz="2000" b="1" dirty="0"/>
              <a:t>Použití desinfekce</a:t>
            </a:r>
          </a:p>
          <a:p>
            <a:pPr lvl="1"/>
            <a:r>
              <a:rPr lang="cs-CZ" sz="2000" b="1" dirty="0"/>
              <a:t>Odstup minimálně 2 m</a:t>
            </a:r>
          </a:p>
          <a:p>
            <a:pPr lvl="1"/>
            <a:r>
              <a:rPr lang="cs-CZ" sz="2000" b="1" dirty="0"/>
              <a:t>Individuálně vstupovat do „konzultační místnosti“  (mimo rodinné příslušníky)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F14C5-894E-4034-867D-6F0F235201F9}" type="datetime1">
              <a:rPr lang="cs-CZ" smtClean="0"/>
              <a:t>1.2.2021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Městský úřad Dobříš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4EA2E-B290-41E8-8561-437061AB18AD}" type="slidenum">
              <a:rPr lang="cs-CZ" smtClean="0"/>
              <a:t>20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94396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8"/>
          <p:cNvSpPr>
            <a:spLocks noGrp="1"/>
          </p:cNvSpPr>
          <p:nvPr>
            <p:ph type="ctrTitle"/>
          </p:nvPr>
        </p:nvSpPr>
        <p:spPr>
          <a:xfrm>
            <a:off x="683568" y="1412776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cs-CZ" dirty="0"/>
              <a:t/>
            </a:r>
            <a:br>
              <a:rPr lang="cs-CZ" dirty="0"/>
            </a:b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Děkuji za shovívavost v této nelehké době a věřím, že i toto „nouzové“ veřejné projednání splní svůj účel</a:t>
            </a:r>
            <a:br>
              <a:rPr lang="cs-CZ" dirty="0" smtClean="0"/>
            </a:br>
            <a:endParaRPr lang="cs-CZ" dirty="0"/>
          </a:p>
        </p:txBody>
      </p:sp>
      <p:sp>
        <p:nvSpPr>
          <p:cNvPr id="10" name="Podnadpis 9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F14C5-894E-4034-867D-6F0F235201F9}" type="datetime1">
              <a:rPr lang="cs-CZ" smtClean="0"/>
              <a:t>1.2.2021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Městský úřad Dobříš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4EA2E-B290-41E8-8561-437061AB18AD}" type="slidenum">
              <a:rPr lang="cs-CZ" smtClean="0"/>
              <a:t>21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06111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8"/>
          <p:cNvSpPr>
            <a:spLocks noGrp="1"/>
          </p:cNvSpPr>
          <p:nvPr>
            <p:ph type="ctrTitle"/>
          </p:nvPr>
        </p:nvSpPr>
        <p:spPr>
          <a:xfrm>
            <a:off x="683568" y="1412776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cs-CZ" dirty="0"/>
              <a:t/>
            </a:r>
            <a:br>
              <a:rPr lang="cs-CZ" dirty="0"/>
            </a:b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Přeji příjemný den</a:t>
            </a:r>
            <a:endParaRPr lang="cs-CZ" dirty="0"/>
          </a:p>
        </p:txBody>
      </p:sp>
      <p:sp>
        <p:nvSpPr>
          <p:cNvPr id="10" name="Podnadpis 9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Ing. Radim Weber</a:t>
            </a:r>
          </a:p>
          <a:p>
            <a:r>
              <a:rPr lang="cs-CZ" dirty="0" smtClean="0"/>
              <a:t>Tel: 318 533 337</a:t>
            </a:r>
          </a:p>
          <a:p>
            <a:r>
              <a:rPr lang="cs-CZ" dirty="0" smtClean="0"/>
              <a:t>E-mail: weber@mestodobris.cz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F14C5-894E-4034-867D-6F0F235201F9}" type="datetime1">
              <a:rPr lang="cs-CZ" smtClean="0"/>
              <a:t>1.2.2021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Městský úřad Dobříš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4EA2E-B290-41E8-8561-437061AB18AD}" type="slidenum">
              <a:rPr lang="cs-CZ" smtClean="0"/>
              <a:t>22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40703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2513</TotalTime>
  <Words>945</Words>
  <Application>Microsoft Office PowerPoint</Application>
  <PresentationFormat>Předvádění na obrazovce (4:3)</PresentationFormat>
  <Paragraphs>190</Paragraphs>
  <Slides>22</Slides>
  <Notes>4</Notes>
  <HiddenSlides>0</HiddenSlides>
  <MMClips>0</MMClips>
  <ScaleCrop>false</ScaleCrop>
  <HeadingPairs>
    <vt:vector size="8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22</vt:i4>
      </vt:variant>
    </vt:vector>
  </HeadingPairs>
  <TitlesOfParts>
    <vt:vector size="26" baseType="lpstr">
      <vt:lpstr>Arial</vt:lpstr>
      <vt:lpstr>Calibri</vt:lpstr>
      <vt:lpstr>Motiv systému Office</vt:lpstr>
      <vt:lpstr>Acrobat Document</vt:lpstr>
      <vt:lpstr>Veřejné projednání</vt:lpstr>
      <vt:lpstr>Program jednání v době nouzového stavu</vt:lpstr>
      <vt:lpstr>Úvod</vt:lpstr>
      <vt:lpstr>Úvod</vt:lpstr>
      <vt:lpstr>Konzultační část</vt:lpstr>
      <vt:lpstr>Konzultační část</vt:lpstr>
      <vt:lpstr>Účel jednání</vt:lpstr>
      <vt:lpstr>Práva veřejnosti</vt:lpstr>
      <vt:lpstr>Prezentace aplikace PowerPoint</vt:lpstr>
      <vt:lpstr>Dosavadní postup pořizování</vt:lpstr>
      <vt:lpstr>Prezentace řešení</vt:lpstr>
      <vt:lpstr>Prezentace řešení</vt:lpstr>
      <vt:lpstr>Doručená stanoviska</vt:lpstr>
      <vt:lpstr>Námitky</vt:lpstr>
      <vt:lpstr>Připomínky</vt:lpstr>
      <vt:lpstr>Následující postup</vt:lpstr>
      <vt:lpstr>Následující postup</vt:lpstr>
      <vt:lpstr>Následující postup</vt:lpstr>
      <vt:lpstr>Vydání územního plánu</vt:lpstr>
      <vt:lpstr>Diskuse, dotazy</vt:lpstr>
      <vt:lpstr>  Děkuji za shovívavost v této nelehké době a věřím, že i toto „nouzové“ veřejné projednání splní svůj účel </vt:lpstr>
      <vt:lpstr>   Přeji příjemný den</vt:lpstr>
    </vt:vector>
  </TitlesOfParts>
  <Company>Město Dobříš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Veřejné projednání</dc:title>
  <dc:creator>Weber Radim</dc:creator>
  <cp:lastModifiedBy>Starosta</cp:lastModifiedBy>
  <cp:revision>70</cp:revision>
  <dcterms:created xsi:type="dcterms:W3CDTF">2018-05-28T05:42:15Z</dcterms:created>
  <dcterms:modified xsi:type="dcterms:W3CDTF">2021-02-01T12:05:35Z</dcterms:modified>
</cp:coreProperties>
</file>